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14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07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22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547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36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55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77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96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1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90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F903C-A280-4E1E-A83E-732BA549DBA0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519D-7EB7-4BF7-B149-15B8E9650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57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0E83089-C454-3FDE-0020-16A49AE063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404664"/>
            <a:ext cx="8568952" cy="642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713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13530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2280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45488" y="-276225"/>
            <a:ext cx="14297416" cy="752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428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6463" y="-214313"/>
            <a:ext cx="13498513" cy="728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2005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2026-04-21T08:17:40Z</dcterms:created>
  <dcterms:modified xsi:type="dcterms:W3CDTF">2026-04-21T08:22:12Z</dcterms:modified>
</cp:coreProperties>
</file>